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16" r:id="rId58"/>
    <p:sldId id="343" r:id="rId59"/>
    <p:sldId id="335" r:id="rId60"/>
    <p:sldId id="336" r:id="rId61"/>
    <p:sldId id="327" r:id="rId62"/>
    <p:sldId id="337" r:id="rId63"/>
    <p:sldId id="338" r:id="rId64"/>
    <p:sldId id="339" r:id="rId65"/>
    <p:sldId id="340" r:id="rId66"/>
    <p:sldId id="341" r:id="rId67"/>
    <p:sldId id="342" r:id="rId68"/>
    <p:sldId id="300" r:id="rId69"/>
    <p:sldId id="279" r:id="rId70"/>
    <p:sldId id="275" r:id="rId71"/>
    <p:sldId id="276" r:id="rId72"/>
    <p:sldId id="277" r:id="rId73"/>
    <p:sldId id="278" r:id="rId74"/>
    <p:sldId id="280" r:id="rId7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9C01F-6A57-42E4-B3C8-79F59889A8A8}" v="44" dt="2026-02-05T17:53:0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5T17:53:06.185" v="7621" actId="478"/>
      <pc:docMkLst>
        <pc:docMk/>
      </pc:docMkLst>
      <pc:sldChg chg="modSp mod">
        <pc:chgData name="Bart Bozon" userId="26c7e87d-a4c1-46b5-bd66-bae5a56eb03c" providerId="ADAL" clId="{E06602E6-6C6E-4463-9671-906A68A7DC73}" dt="2026-01-13T12:57:25.830" v="4670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del mod">
          <ac:chgData name="Bart Bozon" userId="26c7e87d-a4c1-46b5-bd66-bae5a56eb03c" providerId="ADAL" clId="{E06602E6-6C6E-4463-9671-906A68A7DC73}" dt="2026-02-05T16:15:00.365" v="7439" actId="478"/>
          <ac:spMkLst>
            <pc:docMk/>
            <pc:sldMk cId="3540166621" sldId="268"/>
            <ac:spMk id="3" creationId="{D5ABB62E-89EE-AAE8-0467-181D17492320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addSp delSp modSp new mod">
        <pc:chgData name="Bart Bozon" userId="26c7e87d-a4c1-46b5-bd66-bae5a56eb03c" providerId="ADAL" clId="{E06602E6-6C6E-4463-9671-906A68A7DC73}" dt="2026-01-13T09:43:45.586" v="2552" actId="113"/>
        <pc:sldMkLst>
          <pc:docMk/>
          <pc:sldMk cId="889412239" sldId="275"/>
        </pc:sldMkLst>
        <pc:spChg chg="mod">
          <ac:chgData name="Bart Bozon" userId="26c7e87d-a4c1-46b5-bd66-bae5a56eb03c" providerId="ADAL" clId="{E06602E6-6C6E-4463-9671-906A68A7DC73}" dt="2026-01-13T09:36:40.734" v="2454" actId="5793"/>
          <ac:spMkLst>
            <pc:docMk/>
            <pc:sldMk cId="889412239" sldId="275"/>
            <ac:spMk id="2" creationId="{BFA08FF0-CD65-A043-9D8B-C065D73ED338}"/>
          </ac:spMkLst>
        </pc:spChg>
        <pc:spChg chg="add del mod">
          <ac:chgData name="Bart Bozon" userId="26c7e87d-a4c1-46b5-bd66-bae5a56eb03c" providerId="ADAL" clId="{E06602E6-6C6E-4463-9671-906A68A7DC73}" dt="2026-01-13T09:43:45.586" v="2552" actId="113"/>
          <ac:spMkLst>
            <pc:docMk/>
            <pc:sldMk cId="889412239" sldId="275"/>
            <ac:spMk id="3" creationId="{ADFA4441-742D-2FE5-7615-FF952FE19190}"/>
          </ac:spMkLst>
        </pc:spChg>
      </pc:sldChg>
      <pc:sldChg chg="modSp add mod">
        <pc:chgData name="Bart Bozon" userId="26c7e87d-a4c1-46b5-bd66-bae5a56eb03c" providerId="ADAL" clId="{E06602E6-6C6E-4463-9671-906A68A7DC73}" dt="2026-01-13T09:49:43.098" v="2674" actId="20577"/>
        <pc:sldMkLst>
          <pc:docMk/>
          <pc:sldMk cId="2068329508" sldId="276"/>
        </pc:sldMkLst>
        <pc:spChg chg="mod">
          <ac:chgData name="Bart Bozon" userId="26c7e87d-a4c1-46b5-bd66-bae5a56eb03c" providerId="ADAL" clId="{E06602E6-6C6E-4463-9671-906A68A7DC73}" dt="2026-01-13T09:39:00.626" v="2474" actId="20577"/>
          <ac:spMkLst>
            <pc:docMk/>
            <pc:sldMk cId="2068329508" sldId="276"/>
            <ac:spMk id="2" creationId="{AE533600-0686-A5FA-30E9-39FAB2E3BA66}"/>
          </ac:spMkLst>
        </pc:spChg>
        <pc:spChg chg="mod">
          <ac:chgData name="Bart Bozon" userId="26c7e87d-a4c1-46b5-bd66-bae5a56eb03c" providerId="ADAL" clId="{E06602E6-6C6E-4463-9671-906A68A7DC73}" dt="2026-01-13T09:49:43.098" v="2674" actId="20577"/>
          <ac:spMkLst>
            <pc:docMk/>
            <pc:sldMk cId="2068329508" sldId="276"/>
            <ac:spMk id="3" creationId="{91A90581-0852-D6D3-54FF-1204F08748F4}"/>
          </ac:spMkLst>
        </pc:spChg>
      </pc:sldChg>
      <pc:sldChg chg="addSp modSp add mod">
        <pc:chgData name="Bart Bozon" userId="26c7e87d-a4c1-46b5-bd66-bae5a56eb03c" providerId="ADAL" clId="{E06602E6-6C6E-4463-9671-906A68A7DC73}" dt="2026-01-13T09:43:36.981" v="2551" actId="113"/>
        <pc:sldMkLst>
          <pc:docMk/>
          <pc:sldMk cId="355964470" sldId="277"/>
        </pc:sldMkLst>
        <pc:spChg chg="mod">
          <ac:chgData name="Bart Bozon" userId="26c7e87d-a4c1-46b5-bd66-bae5a56eb03c" providerId="ADAL" clId="{E06602E6-6C6E-4463-9671-906A68A7DC73}" dt="2026-01-13T09:40:21.402" v="2487" actId="20577"/>
          <ac:spMkLst>
            <pc:docMk/>
            <pc:sldMk cId="355964470" sldId="277"/>
            <ac:spMk id="2" creationId="{1AA10C10-497A-6D3A-2CBB-F291289C4D57}"/>
          </ac:spMkLst>
        </pc:spChg>
        <pc:spChg chg="mod">
          <ac:chgData name="Bart Bozon" userId="26c7e87d-a4c1-46b5-bd66-bae5a56eb03c" providerId="ADAL" clId="{E06602E6-6C6E-4463-9671-906A68A7DC73}" dt="2026-01-13T09:43:36.981" v="2551" actId="113"/>
          <ac:spMkLst>
            <pc:docMk/>
            <pc:sldMk cId="355964470" sldId="277"/>
            <ac:spMk id="3" creationId="{D4123753-A39B-4B57-7015-553D01E39801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3:22.459" v="2549" actId="113"/>
        <pc:sldMkLst>
          <pc:docMk/>
          <pc:sldMk cId="479523024" sldId="278"/>
        </pc:sldMkLst>
        <pc:spChg chg="mod">
          <ac:chgData name="Bart Bozon" userId="26c7e87d-a4c1-46b5-bd66-bae5a56eb03c" providerId="ADAL" clId="{E06602E6-6C6E-4463-9671-906A68A7DC73}" dt="2026-01-13T09:42:22.061" v="2518" actId="20577"/>
          <ac:spMkLst>
            <pc:docMk/>
            <pc:sldMk cId="479523024" sldId="278"/>
            <ac:spMk id="2" creationId="{1719C2A1-58C4-88A2-F6F2-7B405206A6A9}"/>
          </ac:spMkLst>
        </pc:spChg>
        <pc:spChg chg="add del mod">
          <ac:chgData name="Bart Bozon" userId="26c7e87d-a4c1-46b5-bd66-bae5a56eb03c" providerId="ADAL" clId="{E06602E6-6C6E-4463-9671-906A68A7DC73}" dt="2026-01-13T09:43:22.459" v="2549" actId="113"/>
          <ac:spMkLst>
            <pc:docMk/>
            <pc:sldMk cId="479523024" sldId="278"/>
            <ac:spMk id="3" creationId="{F8E91D07-13DC-A71C-0A7B-19CD9652F5D1}"/>
          </ac:spMkLst>
        </pc:spChg>
      </pc:sldChg>
      <pc:sldChg chg="modSp new mod ord">
        <pc:chgData name="Bart Bozon" userId="26c7e87d-a4c1-46b5-bd66-bae5a56eb03c" providerId="ADAL" clId="{E06602E6-6C6E-4463-9671-906A68A7DC73}" dt="2026-01-13T09:48:58.325" v="2664"/>
        <pc:sldMkLst>
          <pc:docMk/>
          <pc:sldMk cId="3502388305" sldId="279"/>
        </pc:sldMkLst>
        <pc:spChg chg="mod">
          <ac:chgData name="Bart Bozon" userId="26c7e87d-a4c1-46b5-bd66-bae5a56eb03c" providerId="ADAL" clId="{E06602E6-6C6E-4463-9671-906A68A7DC73}" dt="2026-01-13T09:47:32.849" v="2589" actId="20577"/>
          <ac:spMkLst>
            <pc:docMk/>
            <pc:sldMk cId="3502388305" sldId="279"/>
            <ac:spMk id="2" creationId="{1AE2CE6F-5387-833C-AA4F-87DB08594DD9}"/>
          </ac:spMkLst>
        </pc:spChg>
        <pc:spChg chg="mod">
          <ac:chgData name="Bart Bozon" userId="26c7e87d-a4c1-46b5-bd66-bae5a56eb03c" providerId="ADAL" clId="{E06602E6-6C6E-4463-9671-906A68A7DC73}" dt="2026-01-13T09:48:39.402" v="2662" actId="113"/>
          <ac:spMkLst>
            <pc:docMk/>
            <pc:sldMk cId="3502388305" sldId="279"/>
            <ac:spMk id="3" creationId="{0348908A-A0FD-42DB-200E-12D159DDFCBD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5:28.023" v="2576" actId="14100"/>
        <pc:sldMkLst>
          <pc:docMk/>
          <pc:sldMk cId="151198335" sldId="280"/>
        </pc:sldMkLst>
        <pc:spChg chg="mod">
          <ac:chgData name="Bart Bozon" userId="26c7e87d-a4c1-46b5-bd66-bae5a56eb03c" providerId="ADAL" clId="{E06602E6-6C6E-4463-9671-906A68A7DC73}" dt="2026-01-13T09:44:41.913" v="2559" actId="20577"/>
          <ac:spMkLst>
            <pc:docMk/>
            <pc:sldMk cId="151198335" sldId="280"/>
            <ac:spMk id="2" creationId="{02339782-BCCE-E601-05BF-4A6D21091CE8}"/>
          </ac:spMkLst>
        </pc:spChg>
        <pc:spChg chg="add del mod">
          <ac:chgData name="Bart Bozon" userId="26c7e87d-a4c1-46b5-bd66-bae5a56eb03c" providerId="ADAL" clId="{E06602E6-6C6E-4463-9671-906A68A7DC73}" dt="2026-01-13T09:45:28.023" v="2576" actId="14100"/>
          <ac:spMkLst>
            <pc:docMk/>
            <pc:sldMk cId="151198335" sldId="280"/>
            <ac:spMk id="3" creationId="{2DB6F922-0905-F7E1-2D93-EAA959DF515D}"/>
          </ac:spMkLst>
        </pc:sp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8:35.507" v="4697" actId="20577"/>
        <pc:sldMkLst>
          <pc:docMk/>
          <pc:sldMk cId="2951907793" sldId="300"/>
        </pc:sldMkLst>
        <pc:spChg chg="mod">
          <ac:chgData name="Bart Bozon" userId="26c7e87d-a4c1-46b5-bd66-bae5a56eb03c" providerId="ADAL" clId="{E06602E6-6C6E-4463-9671-906A68A7DC73}" dt="2026-01-13T12:58:35.507" v="4697" actId="20577"/>
          <ac:spMkLst>
            <pc:docMk/>
            <pc:sldMk cId="2951907793" sldId="300"/>
            <ac:spMk id="2" creationId="{E7FB7D38-B495-F0D2-CDFB-5794833B198F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del">
          <ac:chgData name="Bart Bozon" userId="26c7e87d-a4c1-46b5-bd66-bae5a56eb03c" providerId="ADAL" clId="{E06602E6-6C6E-4463-9671-906A68A7DC73}" dt="2026-02-05T17:04:11.091" v="7539" actId="478"/>
          <ac:spMkLst>
            <pc:docMk/>
            <pc:sldMk cId="2579523208" sldId="323"/>
            <ac:spMk id="3" creationId="{979CF51E-92C0-4A22-5037-4BE9134ED535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  <pc:spChg chg="add del mod">
          <ac:chgData name="Bart Bozon" userId="26c7e87d-a4c1-46b5-bd66-bae5a56eb03c" providerId="ADAL" clId="{E06602E6-6C6E-4463-9671-906A68A7DC73}" dt="2026-02-05T17:04:03.675" v="7538" actId="478"/>
          <ac:spMkLst>
            <pc:docMk/>
            <pc:sldMk cId="3087613271" sldId="326"/>
            <ac:spMk id="9" creationId="{4DF1DB96-ED5F-B02C-BEC7-26F58AB56DC0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4:59:25.968" v="5963" actId="20577"/>
        <pc:sldMkLst>
          <pc:docMk/>
          <pc:sldMk cId="756216237" sldId="327"/>
        </pc:sldMkLst>
        <pc:spChg chg="add mod">
          <ac:chgData name="Bart Bozon" userId="26c7e87d-a4c1-46b5-bd66-bae5a56eb03c" providerId="ADAL" clId="{E06602E6-6C6E-4463-9671-906A68A7DC73}" dt="2026-01-13T14:59:25.968" v="5963" actId="20577"/>
          <ac:spMkLst>
            <pc:docMk/>
            <pc:sldMk cId="756216237" sldId="327"/>
            <ac:spMk id="4" creationId="{6C3B9503-8DC4-E272-D2CC-59B2F148DAFE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new del">
        <pc:chgData name="Bart Bozon" userId="26c7e87d-a4c1-46b5-bd66-bae5a56eb03c" providerId="ADAL" clId="{E06602E6-6C6E-4463-9671-906A68A7DC73}" dt="2026-02-05T17:41:29.596" v="7552" actId="47"/>
        <pc:sldMkLst>
          <pc:docMk/>
          <pc:sldMk cId="436625817" sldId="332"/>
        </pc:sldMkLst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del">
          <ac:chgData name="Bart Bozon" userId="26c7e87d-a4c1-46b5-bd66-bae5a56eb03c" providerId="ADAL" clId="{E06602E6-6C6E-4463-9671-906A68A7DC73}" dt="2026-02-05T17:53:06.185" v="7621" actId="478"/>
          <ac:spMkLst>
            <pc:docMk/>
            <pc:sldMk cId="2627450030" sldId="334"/>
            <ac:spMk id="5" creationId="{0B8FB6E6-72BB-7BA1-39F6-3BD1999CA8BA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r>
              <a:rPr lang="nl-NL" dirty="0" err="1"/>
              <a:t>CleanRTOS</a:t>
            </a:r>
            <a:endParaRPr lang="nl-NL" dirty="0"/>
          </a:p>
          <a:p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verder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878173-DBA3-1663-3633-3A144BDC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92" y="815459"/>
            <a:ext cx="3048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909EC0-A0EB-1B51-B457-5E461919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8" y="2434709"/>
            <a:ext cx="32670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43741-D31D-AA07-E414-25C588716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17" y="3713221"/>
            <a:ext cx="2914436" cy="278744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31425"/>
              <a:gd name="adj2" fmla="val 754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C3400-1F00-6969-D02A-2D36176B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43E15-B765-4813-D1B9-412C193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04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B9E2-1417-242C-8E49-BCAC8EDC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19" y="489902"/>
            <a:ext cx="5839640" cy="24958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/>
          <p:nvPr/>
        </p:nvCxnSpPr>
        <p:spPr>
          <a:xfrm>
            <a:off x="3382297" y="639097"/>
            <a:ext cx="2369574" cy="344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610465" y="781664"/>
            <a:ext cx="3141406" cy="1371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9E099-6518-9CB5-2AF8-709069E8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F9EDC-303D-FFEA-A3EC-D8C6B696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3034602" y="1135463"/>
            <a:ext cx="3245618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E665-D2AF-0C57-2C51-2BCA09EC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4B3BE-1C35-451B-48DC-CC9B664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729739-B9A0-A126-B796-7BABC07C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E0997-D4DE-1B32-2E17-38B4984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76997-58C4-F516-7132-ADB69D83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26971" y="3429000"/>
            <a:ext cx="2431702" cy="162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930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40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59767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957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6298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2161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248298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3283</Words>
  <Application>Microsoft Office PowerPoint</Application>
  <PresentationFormat>Widescreen</PresentationFormat>
  <Paragraphs>374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4</cp:revision>
  <dcterms:created xsi:type="dcterms:W3CDTF">2026-01-12T06:40:13Z</dcterms:created>
  <dcterms:modified xsi:type="dcterms:W3CDTF">2026-02-06T08:56:50Z</dcterms:modified>
</cp:coreProperties>
</file>